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A03C79-EE10-4C52-8212-C3DA39B6FCC7}" v="23" dt="2024-10-23T22:31:15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李" userId="d70c72601bec0188" providerId="LiveId" clId="{35A03C79-EE10-4C52-8212-C3DA39B6FCC7}"/>
    <pc:docChg chg="undo custSel modSld sldOrd">
      <pc:chgData name="Alex 李" userId="d70c72601bec0188" providerId="LiveId" clId="{35A03C79-EE10-4C52-8212-C3DA39B6FCC7}" dt="2024-10-23T22:01:33.335" v="22" actId="1076"/>
      <pc:docMkLst>
        <pc:docMk/>
      </pc:docMkLst>
      <pc:sldChg chg="modSp mod">
        <pc:chgData name="Alex 李" userId="d70c72601bec0188" providerId="LiveId" clId="{35A03C79-EE10-4C52-8212-C3DA39B6FCC7}" dt="2024-10-23T22:01:33.335" v="22" actId="1076"/>
        <pc:sldMkLst>
          <pc:docMk/>
          <pc:sldMk cId="1191884057" sldId="256"/>
        </pc:sldMkLst>
        <pc:spChg chg="mod">
          <ac:chgData name="Alex 李" userId="d70c72601bec0188" providerId="LiveId" clId="{35A03C79-EE10-4C52-8212-C3DA39B6FCC7}" dt="2024-10-23T22:01:33.335" v="22" actId="1076"/>
          <ac:spMkLst>
            <pc:docMk/>
            <pc:sldMk cId="1191884057" sldId="256"/>
            <ac:spMk id="2" creationId="{D166A070-518D-5BF9-9B1D-6B1B16DF4FCA}"/>
          </ac:spMkLst>
        </pc:spChg>
        <pc:picChg chg="mod">
          <ac:chgData name="Alex 李" userId="d70c72601bec0188" providerId="LiveId" clId="{35A03C79-EE10-4C52-8212-C3DA39B6FCC7}" dt="2024-10-23T22:01:25.962" v="19" actId="1076"/>
          <ac:picMkLst>
            <pc:docMk/>
            <pc:sldMk cId="1191884057" sldId="256"/>
            <ac:picMk id="4" creationId="{F0997165-6DD5-D9EC-DECE-0149541856E0}"/>
          </ac:picMkLst>
        </pc:picChg>
      </pc:sldChg>
      <pc:sldChg chg="ord">
        <pc:chgData name="Alex 李" userId="d70c72601bec0188" providerId="LiveId" clId="{35A03C79-EE10-4C52-8212-C3DA39B6FCC7}" dt="2024-10-23T21:59:37.785" v="1"/>
        <pc:sldMkLst>
          <pc:docMk/>
          <pc:sldMk cId="2352136156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0AF5E-0FDD-4191-A111-ADDAAA226C9C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9566C-4E05-4DBB-8673-FD839386F3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56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https://pixabay.com/videos/girl-office-w-computer-work-27091/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77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https://pixabay.com/videos/man-think-beard-thoughtful-203251/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394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https://pixabay.com/videos/man-call-happy-to-speak-laugh-204420/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83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https://pixabay.com/videos/woman-smile-joy-happinness-park-83860/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092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https://pixabay.com/videos/pregnancy-gynecologist-medicine-49816/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715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https://pixabay.com/videos/blue-light-fire-fighters-mission-7013/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27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https://pixabay.com/videos/coronavirus-quarantine-mask-woman-44638/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6587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https://pixabay.com/videos/man-call-smartphone-anger-to-speak-204421/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559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https://pixabay.com/videos/work-office-people-working-87593/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6605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https://pixabay.com/videos/superhero-cartoon-3d-super-hero-38043/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177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https://pixabay.com/videos/hands-support-marriage-love-552/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178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https://pixabay.com/videos/hands-help-person-caregiver-63115/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69566C-4E05-4DBB-8673-FD839386F3F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477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1A8DC-DC49-C617-A8B1-29D9CE8F7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B55578-D7D9-BC9A-31BA-C2434652F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74289F-CBCB-5576-7496-83A89CB6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ECEEAD-F1AF-528B-DB54-B13671DD2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704A49-4B1D-6D3A-21D9-866F23B8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36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2CDCCF-05A6-AE52-D744-3E12725AA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A57C25B-20AF-1CBC-CA88-09C1D2C45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0C7206-16A0-2E78-CFD7-3F6899B6E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DAB622-35B7-C8FC-BAEC-C528463F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9B4F8A-4CBD-4C42-BCD1-6AC0A54E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25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8E96B91-3800-7804-15F6-CEB9334C9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736E39-1CF8-C583-5BA5-5460E8E50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4EC0B1-61C4-C8F8-FF92-FABA453D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FED33E-8356-C851-6604-F32C54F8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F9383B-89D8-4635-D745-F3204092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13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F55222-A93E-2038-4CEB-31C98E12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DA65F1-201A-CC71-7080-4066F28CA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65F108-D6B3-61C6-81DB-DD911289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D29A77-387B-713E-DF9F-301E8216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2C8DAE-E880-F095-E8F2-037DD61D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4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468EF8-F664-4315-B926-C8555E8E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F42114-4EA4-C92B-2DCE-9E66B7DC4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1EF95E3-BB95-FAF4-0164-F16F4139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5B8DBA-DA01-8B09-2294-8D984A2A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1D85AC-EF4D-1587-A7AE-6B29A88F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6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0BDB5-59CE-AB62-1280-9A89EA12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7BFC37-F8BB-A9DF-6E19-597FF8C38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9308A1-09A0-A646-93B8-966997C6A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65C886-741F-6C87-BACE-5A73BFB6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E59157E-5265-3035-5F7A-F17ED86FC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B095DEB-48BC-4D54-4DBD-C7F3CFB0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92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44A629-A611-4A01-1FDE-F4EA08127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508ECC-8633-CE85-385E-495D5ACD6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19E99A5-D62F-7FD6-B486-D101EAFB8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DA16407-116B-F072-3249-72C8EB1E0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BAD5A0A-869C-A7E6-4212-C40099491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FDEC0A8-BC5E-90E5-D4F3-C45D95661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DF1FE70-1CE0-5F63-60F2-81C6EB720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D0C8CBD-D904-5A68-0807-89750F03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20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EC96F-DE3D-DADD-AA47-B64308C8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BB881D6-B480-90FB-F4E1-178090CD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67C43F9-C3E6-61FD-A2FD-FCD18DC4D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BE54A7-B968-8CB6-903A-ECEC3214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424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A221A99-834D-F9CD-F20C-B6FB993BA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8824668-A01E-E0CC-51CC-418C61C9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696B05-3ADF-B6ED-B5EE-D8D5EF4B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627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6E9C5B-FB32-AE72-1B51-A0DFB4C1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024860-45C6-BF28-FF07-A2981593F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6544FC-8D4D-9625-C308-DEB89DD1C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D452B7-CF8F-63FE-FA11-9F0B5B614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588CEC-2064-01ED-CD57-92356F9FE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CAF4D7-84D2-9515-9466-4A669942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621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0EAC50-10BA-BD77-6425-C6D2AA7E0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A4C48D4-7C9E-CB81-8F27-B36A817E5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774A78C-1A5B-4C03-B8F3-33D46DA13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AB84B3-6958-1950-61F2-3819D75FA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6F6D87-AFF8-32B7-60BD-7B66B4B3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47FF75-33DD-F2C4-415D-FA593FFA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33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3367BCD-F27E-1CE2-377D-FCC440AC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E5F0C6-EA0C-D904-2069-6AA2CDD51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CA070D-DA0A-AADC-2D09-393022128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4A894-0CB3-4549-AC10-CFF351AB186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C88702-A590-C14E-E7FE-513838F83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AAA09-3396-B17C-9FEC-10B9994DF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E31AAB-10A1-42C2-9188-0B3A5AACC3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5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rk story">
            <a:hlinkClick r:id="" action="ppaction://media"/>
            <a:extLst>
              <a:ext uri="{FF2B5EF4-FFF2-40B4-BE49-F238E27FC236}">
                <a16:creationId xmlns:a16="http://schemas.microsoft.com/office/drawing/2014/main" id="{F0997165-6DD5-D9EC-DECE-0149541856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166A070-518D-5BF9-9B1D-6B1B16DF4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1" y="4696692"/>
            <a:ext cx="4285673" cy="1761980"/>
          </a:xfrm>
        </p:spPr>
        <p:txBody>
          <a:bodyPr>
            <a:normAutofit/>
          </a:bodyPr>
          <a:lstStyle/>
          <a:p>
            <a:r>
              <a:rPr lang="zh-TW" altLang="en-US" b="1"/>
              <a:t>職場故事</a:t>
            </a:r>
            <a:br>
              <a:rPr lang="en-US" altLang="zh-TW" b="1"/>
            </a:br>
            <a:r>
              <a:rPr lang="en-US" altLang="zh-TW" b="1"/>
              <a:t>(</a:t>
            </a:r>
            <a:r>
              <a:rPr lang="en-US" altLang="zh-TW" b="1" err="1"/>
              <a:t>Animaze</a:t>
            </a:r>
            <a:r>
              <a:rPr lang="en-US" altLang="zh-TW" b="1"/>
              <a:t>)</a:t>
            </a:r>
            <a:endParaRPr lang="zh-TW" altLang="en-US" b="1"/>
          </a:p>
        </p:txBody>
      </p:sp>
    </p:spTree>
    <p:extLst>
      <p:ext uri="{BB962C8B-B14F-4D97-AF65-F5344CB8AC3E}">
        <p14:creationId xmlns:p14="http://schemas.microsoft.com/office/powerpoint/2010/main" val="11918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esitate">
            <a:hlinkClick r:id="" action="ppaction://media"/>
            <a:extLst>
              <a:ext uri="{FF2B5EF4-FFF2-40B4-BE49-F238E27FC236}">
                <a16:creationId xmlns:a16="http://schemas.microsoft.com/office/drawing/2014/main" id="{14F7D239-5DBB-5D0F-98BE-578CD7CA20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5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34504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port">
            <a:hlinkClick r:id="" action="ppaction://media"/>
            <a:extLst>
              <a:ext uri="{FF2B5EF4-FFF2-40B4-BE49-F238E27FC236}">
                <a16:creationId xmlns:a16="http://schemas.microsoft.com/office/drawing/2014/main" id="{729DBDE8-EAA4-D533-11BA-CE21FCD6A9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5"/>
            <a:ext cx="12192000" cy="685784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4EB22C4-226B-2FAA-EE51-220FD993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64" y="549853"/>
            <a:ext cx="1757218" cy="1011092"/>
          </a:xfrm>
        </p:spPr>
        <p:txBody>
          <a:bodyPr>
            <a:noAutofit/>
          </a:bodyPr>
          <a:lstStyle/>
          <a:p>
            <a:r>
              <a:rPr lang="zh-TW" altLang="en-US" sz="5400" b="1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2557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5409D-64F4-099E-43A5-ABD0DBEE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452418" cy="1103457"/>
          </a:xfrm>
        </p:spPr>
        <p:txBody>
          <a:bodyPr/>
          <a:lstStyle/>
          <a:p>
            <a:r>
              <a:rPr lang="zh-TW" altLang="en-US" b="1">
                <a:solidFill>
                  <a:schemeClr val="bg1"/>
                </a:solidFill>
              </a:rPr>
              <a:t>結局</a:t>
            </a:r>
          </a:p>
        </p:txBody>
      </p:sp>
      <p:pic>
        <p:nvPicPr>
          <p:cNvPr id="7" name="joy">
            <a:hlinkClick r:id="" action="ppaction://media"/>
            <a:extLst>
              <a:ext uri="{FF2B5EF4-FFF2-40B4-BE49-F238E27FC236}">
                <a16:creationId xmlns:a16="http://schemas.microsoft.com/office/drawing/2014/main" id="{6CD786AD-DE52-4909-12F4-E1D03F5089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1EC68B1D-294C-2F9A-07EE-957F697757E2}"/>
              </a:ext>
            </a:extLst>
          </p:cNvPr>
          <p:cNvSpPr txBox="1">
            <a:spLocks/>
          </p:cNvSpPr>
          <p:nvPr/>
        </p:nvSpPr>
        <p:spPr>
          <a:xfrm>
            <a:off x="838200" y="840509"/>
            <a:ext cx="1618673" cy="11034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/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55834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al">
            <a:hlinkClick r:id="" action="ppaction://media"/>
            <a:extLst>
              <a:ext uri="{FF2B5EF4-FFF2-40B4-BE49-F238E27FC236}">
                <a16:creationId xmlns:a16="http://schemas.microsoft.com/office/drawing/2014/main" id="{087B5531-62E2-963D-DCF8-79FF955599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AC622E6-D8C5-6795-BA61-CB8F3C32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64" y="235816"/>
            <a:ext cx="1692563" cy="1288183"/>
          </a:xfrm>
        </p:spPr>
        <p:txBody>
          <a:bodyPr>
            <a:noAutofit/>
          </a:bodyPr>
          <a:lstStyle/>
          <a:p>
            <a:r>
              <a:rPr lang="zh-TW" altLang="en-US" sz="5400" b="1"/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7863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usy">
            <a:hlinkClick r:id="" action="ppaction://media"/>
            <a:extLst>
              <a:ext uri="{FF2B5EF4-FFF2-40B4-BE49-F238E27FC236}">
                <a16:creationId xmlns:a16="http://schemas.microsoft.com/office/drawing/2014/main" id="{0F1F1CE7-3AF0-03E8-C052-019B8CDFB6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-849746" y="155"/>
            <a:ext cx="13041745" cy="6857845"/>
          </a:xfrm>
        </p:spPr>
      </p:pic>
    </p:spTree>
    <p:extLst>
      <p:ext uri="{BB962C8B-B14F-4D97-AF65-F5344CB8AC3E}">
        <p14:creationId xmlns:p14="http://schemas.microsoft.com/office/powerpoint/2010/main" val="376816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ustrated">
            <a:hlinkClick r:id="" action="ppaction://media"/>
            <a:extLst>
              <a:ext uri="{FF2B5EF4-FFF2-40B4-BE49-F238E27FC236}">
                <a16:creationId xmlns:a16="http://schemas.microsoft.com/office/drawing/2014/main" id="{536C9731-C904-6B95-984D-34EFBA398B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5"/>
            <a:ext cx="12192000" cy="6857845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339B28A6-5D02-DA00-E22B-AE6612276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9" y="448252"/>
            <a:ext cx="1711036" cy="1334365"/>
          </a:xfrm>
        </p:spPr>
        <p:txBody>
          <a:bodyPr>
            <a:noAutofit/>
          </a:bodyPr>
          <a:lstStyle/>
          <a:p>
            <a:r>
              <a:rPr lang="zh-TW" altLang="en-US" sz="5400" b="1">
                <a:solidFill>
                  <a:schemeClr val="bg1"/>
                </a:solidFill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29057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yell">
            <a:hlinkClick r:id="" action="ppaction://media"/>
            <a:extLst>
              <a:ext uri="{FF2B5EF4-FFF2-40B4-BE49-F238E27FC236}">
                <a16:creationId xmlns:a16="http://schemas.microsoft.com/office/drawing/2014/main" id="{E1E64C02-1318-888F-75DC-959564CCCB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35213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fficient">
            <a:hlinkClick r:id="" action="ppaction://media"/>
            <a:extLst>
              <a:ext uri="{FF2B5EF4-FFF2-40B4-BE49-F238E27FC236}">
                <a16:creationId xmlns:a16="http://schemas.microsoft.com/office/drawing/2014/main" id="{2F57864A-ED42-1023-D4A5-096B8F74FA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5"/>
            <a:ext cx="12192000" cy="685784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9F3ECA6-37C2-950F-25E9-CA735D51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020" y="411308"/>
            <a:ext cx="1653307" cy="1168110"/>
          </a:xfrm>
        </p:spPr>
        <p:txBody>
          <a:bodyPr>
            <a:normAutofit/>
          </a:bodyPr>
          <a:lstStyle/>
          <a:p>
            <a:r>
              <a:rPr lang="zh-TW" altLang="en-US" sz="5400" b="1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7679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fuse">
            <a:hlinkClick r:id="" action="ppaction://media"/>
            <a:extLst>
              <a:ext uri="{FF2B5EF4-FFF2-40B4-BE49-F238E27FC236}">
                <a16:creationId xmlns:a16="http://schemas.microsoft.com/office/drawing/2014/main" id="{5D34B0E4-6944-4C3D-F458-ADBFA68A77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5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09924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ind">
            <a:hlinkClick r:id="" action="ppaction://media"/>
            <a:extLst>
              <a:ext uri="{FF2B5EF4-FFF2-40B4-BE49-F238E27FC236}">
                <a16:creationId xmlns:a16="http://schemas.microsoft.com/office/drawing/2014/main" id="{96681797-F58E-0525-45AB-647C4FB4E1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8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F2FD511-890B-1C70-B863-9DEBE85A8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99" y="716107"/>
            <a:ext cx="1840345" cy="1186583"/>
          </a:xfrm>
        </p:spPr>
        <p:txBody>
          <a:bodyPr>
            <a:noAutofit/>
          </a:bodyPr>
          <a:lstStyle/>
          <a:p>
            <a:r>
              <a:rPr lang="zh-TW" altLang="en-US" sz="5400" b="1">
                <a:solidFill>
                  <a:schemeClr val="bg1"/>
                </a:solidFill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47515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sk for help">
            <a:hlinkClick r:id="" action="ppaction://media"/>
            <a:extLst>
              <a:ext uri="{FF2B5EF4-FFF2-40B4-BE49-F238E27FC236}">
                <a16:creationId xmlns:a16="http://schemas.microsoft.com/office/drawing/2014/main" id="{522184A8-76FA-8376-8722-AD09831752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096BE565-B0E2-9CB2-7782-C78239DE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" y="402070"/>
            <a:ext cx="1757218" cy="1242003"/>
          </a:xfrm>
        </p:spPr>
        <p:txBody>
          <a:bodyPr>
            <a:noAutofit/>
          </a:bodyPr>
          <a:lstStyle/>
          <a:p>
            <a:r>
              <a:rPr lang="zh-TW" altLang="en-US" sz="5400" b="1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95300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佈景主題</vt:lpstr>
      <vt:lpstr>職場故事 (Animaze)</vt:lpstr>
      <vt:lpstr>目標</vt:lpstr>
      <vt:lpstr>PowerPoint Presentation</vt:lpstr>
      <vt:lpstr>阻礙</vt:lpstr>
      <vt:lpstr>PowerPoint Presentation</vt:lpstr>
      <vt:lpstr>努力</vt:lpstr>
      <vt:lpstr>PowerPoint Presentation</vt:lpstr>
      <vt:lpstr>結果</vt:lpstr>
      <vt:lpstr>意外</vt:lpstr>
      <vt:lpstr>PowerPoint Presentation</vt:lpstr>
      <vt:lpstr>轉彎</vt:lpstr>
      <vt:lpstr>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李</dc:creator>
  <cp:revision>1</cp:revision>
  <dcterms:created xsi:type="dcterms:W3CDTF">2024-10-21T08:56:28Z</dcterms:created>
  <dcterms:modified xsi:type="dcterms:W3CDTF">2024-10-23T22:31:33Z</dcterms:modified>
</cp:coreProperties>
</file>